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94" r:id="rId2"/>
    <p:sldMasterId id="2147483711" r:id="rId3"/>
  </p:sldMasterIdLst>
  <p:sldIdLst>
    <p:sldId id="256" r:id="rId4"/>
    <p:sldId id="345" r:id="rId5"/>
    <p:sldId id="342" r:id="rId6"/>
    <p:sldId id="347" r:id="rId7"/>
    <p:sldId id="289" r:id="rId8"/>
    <p:sldId id="346" r:id="rId9"/>
    <p:sldId id="259" r:id="rId10"/>
    <p:sldId id="358" r:id="rId11"/>
    <p:sldId id="257" r:id="rId12"/>
    <p:sldId id="351" r:id="rId13"/>
    <p:sldId id="350" r:id="rId14"/>
    <p:sldId id="352" r:id="rId15"/>
    <p:sldId id="353" r:id="rId16"/>
    <p:sldId id="354" r:id="rId17"/>
    <p:sldId id="355" r:id="rId18"/>
    <p:sldId id="356" r:id="rId19"/>
    <p:sldId id="348" r:id="rId20"/>
    <p:sldId id="357" r:id="rId21"/>
    <p:sldId id="349" r:id="rId22"/>
    <p:sldId id="35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7DB0CE-537B-4982-B761-5BC4821224DB}" v="4" dt="2026-03-03T15:21:35.2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ith freegard" userId="0ebd60a33389ec21" providerId="LiveId" clId="{E1A29F69-678C-48A5-91AA-E71DC63C53D0}"/>
    <pc:docChg chg="custSel modSld">
      <pc:chgData name="keith freegard" userId="0ebd60a33389ec21" providerId="LiveId" clId="{E1A29F69-678C-48A5-91AA-E71DC63C53D0}" dt="2026-03-03T15:22:30.057" v="252" actId="1076"/>
      <pc:docMkLst>
        <pc:docMk/>
      </pc:docMkLst>
      <pc:sldChg chg="addSp modSp mod">
        <pc:chgData name="keith freegard" userId="0ebd60a33389ec21" providerId="LiveId" clId="{E1A29F69-678C-48A5-91AA-E71DC63C53D0}" dt="2026-03-03T15:16:19.860" v="13" actId="14100"/>
        <pc:sldMkLst>
          <pc:docMk/>
          <pc:sldMk cId="4160250427" sldId="348"/>
        </pc:sldMkLst>
        <pc:spChg chg="add mod">
          <ac:chgData name="keith freegard" userId="0ebd60a33389ec21" providerId="LiveId" clId="{E1A29F69-678C-48A5-91AA-E71DC63C53D0}" dt="2026-03-03T15:16:19.860" v="13" actId="14100"/>
          <ac:spMkLst>
            <pc:docMk/>
            <pc:sldMk cId="4160250427" sldId="348"/>
            <ac:spMk id="2" creationId="{6BEFD29F-F0F0-7BD0-9672-254B5F5EBCE3}"/>
          </ac:spMkLst>
        </pc:spChg>
      </pc:sldChg>
      <pc:sldChg chg="addSp modSp mod">
        <pc:chgData name="keith freegard" userId="0ebd60a33389ec21" providerId="LiveId" clId="{E1A29F69-678C-48A5-91AA-E71DC63C53D0}" dt="2026-03-03T15:15:47.242" v="8" actId="14100"/>
        <pc:sldMkLst>
          <pc:docMk/>
          <pc:sldMk cId="1423689748" sldId="354"/>
        </pc:sldMkLst>
        <pc:spChg chg="add mod">
          <ac:chgData name="keith freegard" userId="0ebd60a33389ec21" providerId="LiveId" clId="{E1A29F69-678C-48A5-91AA-E71DC63C53D0}" dt="2026-03-03T15:15:09.593" v="3" actId="14100"/>
          <ac:spMkLst>
            <pc:docMk/>
            <pc:sldMk cId="1423689748" sldId="354"/>
            <ac:spMk id="2" creationId="{0071DE3A-7B08-08A9-2047-D954CEA58F24}"/>
          </ac:spMkLst>
        </pc:spChg>
        <pc:spChg chg="mod">
          <ac:chgData name="keith freegard" userId="0ebd60a33389ec21" providerId="LiveId" clId="{E1A29F69-678C-48A5-91AA-E71DC63C53D0}" dt="2026-03-03T15:15:14.026" v="4" actId="1076"/>
          <ac:spMkLst>
            <pc:docMk/>
            <pc:sldMk cId="1423689748" sldId="354"/>
            <ac:spMk id="4" creationId="{8322D894-4B5B-B113-3650-B173552DDC62}"/>
          </ac:spMkLst>
        </pc:spChg>
        <pc:spChg chg="add mod">
          <ac:chgData name="keith freegard" userId="0ebd60a33389ec21" providerId="LiveId" clId="{E1A29F69-678C-48A5-91AA-E71DC63C53D0}" dt="2026-03-03T15:15:47.242" v="8" actId="14100"/>
          <ac:spMkLst>
            <pc:docMk/>
            <pc:sldMk cId="1423689748" sldId="354"/>
            <ac:spMk id="5" creationId="{779EF5EE-BDFD-FF6B-9F95-08672D651821}"/>
          </ac:spMkLst>
        </pc:spChg>
      </pc:sldChg>
      <pc:sldChg chg="addSp modSp mod">
        <pc:chgData name="keith freegard" userId="0ebd60a33389ec21" providerId="LiveId" clId="{E1A29F69-678C-48A5-91AA-E71DC63C53D0}" dt="2026-03-03T15:20:42.248" v="115" actId="20577"/>
        <pc:sldMkLst>
          <pc:docMk/>
          <pc:sldMk cId="1384744723" sldId="357"/>
        </pc:sldMkLst>
        <pc:spChg chg="add mod">
          <ac:chgData name="keith freegard" userId="0ebd60a33389ec21" providerId="LiveId" clId="{E1A29F69-678C-48A5-91AA-E71DC63C53D0}" dt="2026-03-03T15:20:23.727" v="112" actId="113"/>
          <ac:spMkLst>
            <pc:docMk/>
            <pc:sldMk cId="1384744723" sldId="357"/>
            <ac:spMk id="2" creationId="{D6485772-5E4C-2C56-89A9-D24F14029019}"/>
          </ac:spMkLst>
        </pc:spChg>
        <pc:spChg chg="mod">
          <ac:chgData name="keith freegard" userId="0ebd60a33389ec21" providerId="LiveId" clId="{E1A29F69-678C-48A5-91AA-E71DC63C53D0}" dt="2026-03-03T15:20:42.248" v="115" actId="20577"/>
          <ac:spMkLst>
            <pc:docMk/>
            <pc:sldMk cId="1384744723" sldId="357"/>
            <ac:spMk id="4" creationId="{9EBCF33F-0C3E-6A7D-A6B9-A4210D77CC53}"/>
          </ac:spMkLst>
        </pc:spChg>
        <pc:picChg chg="add mod">
          <ac:chgData name="keith freegard" userId="0ebd60a33389ec21" providerId="LiveId" clId="{E1A29F69-678C-48A5-91AA-E71DC63C53D0}" dt="2026-03-03T15:20:08.756" v="110" actId="692"/>
          <ac:picMkLst>
            <pc:docMk/>
            <pc:sldMk cId="1384744723" sldId="357"/>
            <ac:picMk id="6" creationId="{F5A44D24-05E2-C2F0-A8FA-C839577ED608}"/>
          </ac:picMkLst>
        </pc:picChg>
      </pc:sldChg>
      <pc:sldChg chg="modSp mod">
        <pc:chgData name="keith freegard" userId="0ebd60a33389ec21" providerId="LiveId" clId="{E1A29F69-678C-48A5-91AA-E71DC63C53D0}" dt="2026-03-03T15:22:30.057" v="252" actId="1076"/>
        <pc:sldMkLst>
          <pc:docMk/>
          <pc:sldMk cId="532207741" sldId="359"/>
        </pc:sldMkLst>
        <pc:spChg chg="mod">
          <ac:chgData name="keith freegard" userId="0ebd60a33389ec21" providerId="LiveId" clId="{E1A29F69-678C-48A5-91AA-E71DC63C53D0}" dt="2026-03-03T15:22:30.057" v="252" actId="1076"/>
          <ac:spMkLst>
            <pc:docMk/>
            <pc:sldMk cId="532207741" sldId="359"/>
            <ac:spMk id="2" creationId="{B97D05D6-AED0-34D5-2929-860963A76DF8}"/>
          </ac:spMkLst>
        </pc:spChg>
        <pc:spChg chg="mod">
          <ac:chgData name="keith freegard" userId="0ebd60a33389ec21" providerId="LiveId" clId="{E1A29F69-678C-48A5-91AA-E71DC63C53D0}" dt="2026-03-03T15:22:25.638" v="251" actId="27636"/>
          <ac:spMkLst>
            <pc:docMk/>
            <pc:sldMk cId="532207741" sldId="359"/>
            <ac:spMk id="3" creationId="{8D737EE5-CF11-1908-23E2-E76E154088E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B76D5-5BC6-4F68-9F46-14DE320008C5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7CE1-319F-4472-A484-B8EC95D00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970049"/>
      </p:ext>
    </p:extLst>
  </p:cSld>
  <p:clrMapOvr>
    <a:masterClrMapping/>
  </p:clrMapOvr>
  <p:transition spd="slow" advClick="0" advTm="7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B76D5-5BC6-4F68-9F46-14DE320008C5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7CE1-319F-4472-A484-B8EC95D00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228945"/>
      </p:ext>
    </p:extLst>
  </p:cSld>
  <p:clrMapOvr>
    <a:masterClrMapping/>
  </p:clrMapOvr>
  <p:transition spd="slow" advClick="0" advTm="7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B76D5-5BC6-4F68-9F46-14DE320008C5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7CE1-319F-4472-A484-B8EC95D00D43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7283220"/>
      </p:ext>
    </p:extLst>
  </p:cSld>
  <p:clrMapOvr>
    <a:masterClrMapping/>
  </p:clrMapOvr>
  <p:transition spd="slow" advClick="0" advTm="7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B76D5-5BC6-4F68-9F46-14DE320008C5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7CE1-319F-4472-A484-B8EC95D00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243642"/>
      </p:ext>
    </p:extLst>
  </p:cSld>
  <p:clrMapOvr>
    <a:masterClrMapping/>
  </p:clrMapOvr>
  <p:transition spd="slow" advClick="0" advTm="7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B76D5-5BC6-4F68-9F46-14DE320008C5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7CE1-319F-4472-A484-B8EC95D00D43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9911276"/>
      </p:ext>
    </p:extLst>
  </p:cSld>
  <p:clrMapOvr>
    <a:masterClrMapping/>
  </p:clrMapOvr>
  <p:transition spd="slow" advClick="0" advTm="7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B76D5-5BC6-4F68-9F46-14DE320008C5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7CE1-319F-4472-A484-B8EC95D00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351071"/>
      </p:ext>
    </p:extLst>
  </p:cSld>
  <p:clrMapOvr>
    <a:masterClrMapping/>
  </p:clrMapOvr>
  <p:transition spd="slow" advClick="0" advTm="7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B76D5-5BC6-4F68-9F46-14DE320008C5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7CE1-319F-4472-A484-B8EC95D00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329753"/>
      </p:ext>
    </p:extLst>
  </p:cSld>
  <p:clrMapOvr>
    <a:masterClrMapping/>
  </p:clrMapOvr>
  <p:transition spd="slow" advClick="0" advTm="7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B76D5-5BC6-4F68-9F46-14DE320008C5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7CE1-319F-4472-A484-B8EC95D00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271839"/>
      </p:ext>
    </p:extLst>
  </p:cSld>
  <p:clrMapOvr>
    <a:masterClrMapping/>
  </p:clrMapOvr>
  <p:transition spd="slow" advClick="0" advTm="7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F6BE-3C19-4DDD-997D-EE82403289E6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8C55-C2A7-4C0F-976A-8C795AC56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191037"/>
      </p:ext>
    </p:extLst>
  </p:cSld>
  <p:clrMapOvr>
    <a:masterClrMapping/>
  </p:clrMapOvr>
  <p:transition spd="slow" advClick="0" advTm="7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F6BE-3C19-4DDD-997D-EE82403289E6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8C55-C2A7-4C0F-976A-8C795AC56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843426"/>
      </p:ext>
    </p:extLst>
  </p:cSld>
  <p:clrMapOvr>
    <a:masterClrMapping/>
  </p:clrMapOvr>
  <p:transition spd="slow" advClick="0" advTm="7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F6BE-3C19-4DDD-997D-EE82403289E6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8C55-C2A7-4C0F-976A-8C795AC56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723007"/>
      </p:ext>
    </p:extLst>
  </p:cSld>
  <p:clrMapOvr>
    <a:masterClrMapping/>
  </p:clrMapOvr>
  <p:transition spd="slow" advClick="0" advTm="7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B76D5-5BC6-4F68-9F46-14DE320008C5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7CE1-319F-4472-A484-B8EC95D00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238883"/>
      </p:ext>
    </p:extLst>
  </p:cSld>
  <p:clrMapOvr>
    <a:masterClrMapping/>
  </p:clrMapOvr>
  <p:transition spd="slow" advClick="0" advTm="7000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F6BE-3C19-4DDD-997D-EE82403289E6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8C55-C2A7-4C0F-976A-8C795AC56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427529"/>
      </p:ext>
    </p:extLst>
  </p:cSld>
  <p:clrMapOvr>
    <a:masterClrMapping/>
  </p:clrMapOvr>
  <p:transition spd="slow" advClick="0" advTm="700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F6BE-3C19-4DDD-997D-EE82403289E6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8C55-C2A7-4C0F-976A-8C795AC56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26883"/>
      </p:ext>
    </p:extLst>
  </p:cSld>
  <p:clrMapOvr>
    <a:masterClrMapping/>
  </p:clrMapOvr>
  <p:transition spd="slow" advClick="0" advTm="700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F6BE-3C19-4DDD-997D-EE82403289E6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8C55-C2A7-4C0F-976A-8C795AC56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698394"/>
      </p:ext>
    </p:extLst>
  </p:cSld>
  <p:clrMapOvr>
    <a:masterClrMapping/>
  </p:clrMapOvr>
  <p:transition spd="slow" advClick="0" advTm="700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F6BE-3C19-4DDD-997D-EE82403289E6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8C55-C2A7-4C0F-976A-8C795AC56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87130"/>
      </p:ext>
    </p:extLst>
  </p:cSld>
  <p:clrMapOvr>
    <a:masterClrMapping/>
  </p:clrMapOvr>
  <p:transition spd="slow" advClick="0" advTm="7000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F6BE-3C19-4DDD-997D-EE82403289E6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8C55-C2A7-4C0F-976A-8C795AC56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721907"/>
      </p:ext>
    </p:extLst>
  </p:cSld>
  <p:clrMapOvr>
    <a:masterClrMapping/>
  </p:clrMapOvr>
  <p:transition spd="slow" advClick="0" advTm="7000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F6BE-3C19-4DDD-997D-EE82403289E6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8C55-C2A7-4C0F-976A-8C795AC56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939539"/>
      </p:ext>
    </p:extLst>
  </p:cSld>
  <p:clrMapOvr>
    <a:masterClrMapping/>
  </p:clrMapOvr>
  <p:transition spd="slow" advClick="0" advTm="7000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F6BE-3C19-4DDD-997D-EE82403289E6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8C55-C2A7-4C0F-976A-8C795AC56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931316"/>
      </p:ext>
    </p:extLst>
  </p:cSld>
  <p:clrMapOvr>
    <a:masterClrMapping/>
  </p:clrMapOvr>
  <p:transition spd="slow" advClick="0" advTm="7000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F6BE-3C19-4DDD-997D-EE82403289E6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8C55-C2A7-4C0F-976A-8C795AC56AD9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579713"/>
      </p:ext>
    </p:extLst>
  </p:cSld>
  <p:clrMapOvr>
    <a:masterClrMapping/>
  </p:clrMapOvr>
  <p:transition spd="slow" advClick="0" advTm="7000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F6BE-3C19-4DDD-997D-EE82403289E6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8C55-C2A7-4C0F-976A-8C795AC56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212710"/>
      </p:ext>
    </p:extLst>
  </p:cSld>
  <p:clrMapOvr>
    <a:masterClrMapping/>
  </p:clrMapOvr>
  <p:transition spd="slow" advClick="0" advTm="7000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F6BE-3C19-4DDD-997D-EE82403289E6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8C55-C2A7-4C0F-976A-8C795AC56AD9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7566851"/>
      </p:ext>
    </p:extLst>
  </p:cSld>
  <p:clrMapOvr>
    <a:masterClrMapping/>
  </p:clrMapOvr>
  <p:transition spd="slow" advClick="0" advTm="7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B76D5-5BC6-4F68-9F46-14DE320008C5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7CE1-319F-4472-A484-B8EC95D00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331994"/>
      </p:ext>
    </p:extLst>
  </p:cSld>
  <p:clrMapOvr>
    <a:masterClrMapping/>
  </p:clrMapOvr>
  <p:transition spd="slow" advClick="0" advTm="7000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F6BE-3C19-4DDD-997D-EE82403289E6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8C55-C2A7-4C0F-976A-8C795AC56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320406"/>
      </p:ext>
    </p:extLst>
  </p:cSld>
  <p:clrMapOvr>
    <a:masterClrMapping/>
  </p:clrMapOvr>
  <p:transition spd="slow" advClick="0" advTm="7000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F6BE-3C19-4DDD-997D-EE82403289E6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8C55-C2A7-4C0F-976A-8C795AC56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18450"/>
      </p:ext>
    </p:extLst>
  </p:cSld>
  <p:clrMapOvr>
    <a:masterClrMapping/>
  </p:clrMapOvr>
  <p:transition spd="slow" advClick="0" advTm="7000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F6BE-3C19-4DDD-997D-EE82403289E6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8C55-C2A7-4C0F-976A-8C795AC56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296419"/>
      </p:ext>
    </p:extLst>
  </p:cSld>
  <p:clrMapOvr>
    <a:masterClrMapping/>
  </p:clrMapOvr>
  <p:transition spd="slow" advClick="0" advTm="7000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B76D5-5BC6-4F68-9F46-14DE320008C5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7CE1-319F-4472-A484-B8EC95D00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247460"/>
      </p:ext>
    </p:extLst>
  </p:cSld>
  <p:clrMapOvr>
    <a:masterClrMapping/>
  </p:clrMapOvr>
  <p:transition spd="slow" advClick="0" advTm="7000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B76D5-5BC6-4F68-9F46-14DE320008C5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7CE1-319F-4472-A484-B8EC95D00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522968"/>
      </p:ext>
    </p:extLst>
  </p:cSld>
  <p:clrMapOvr>
    <a:masterClrMapping/>
  </p:clrMapOvr>
  <p:transition spd="slow" advClick="0" advTm="7000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B76D5-5BC6-4F68-9F46-14DE320008C5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7CE1-319F-4472-A484-B8EC95D00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004737"/>
      </p:ext>
    </p:extLst>
  </p:cSld>
  <p:clrMapOvr>
    <a:masterClrMapping/>
  </p:clrMapOvr>
  <p:transition spd="slow" advClick="0" advTm="7000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B76D5-5BC6-4F68-9F46-14DE320008C5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7CE1-319F-4472-A484-B8EC95D00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57897"/>
      </p:ext>
    </p:extLst>
  </p:cSld>
  <p:clrMapOvr>
    <a:masterClrMapping/>
  </p:clrMapOvr>
  <p:transition spd="slow" advClick="0" advTm="7000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B76D5-5BC6-4F68-9F46-14DE320008C5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7CE1-319F-4472-A484-B8EC95D00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214410"/>
      </p:ext>
    </p:extLst>
  </p:cSld>
  <p:clrMapOvr>
    <a:masterClrMapping/>
  </p:clrMapOvr>
  <p:transition spd="slow" advClick="0" advTm="7000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B76D5-5BC6-4F68-9F46-14DE320008C5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7CE1-319F-4472-A484-B8EC95D00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216235"/>
      </p:ext>
    </p:extLst>
  </p:cSld>
  <p:clrMapOvr>
    <a:masterClrMapping/>
  </p:clrMapOvr>
  <p:transition spd="slow" advClick="0" advTm="7000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B76D5-5BC6-4F68-9F46-14DE320008C5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7CE1-319F-4472-A484-B8EC95D00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009492"/>
      </p:ext>
    </p:extLst>
  </p:cSld>
  <p:clrMapOvr>
    <a:masterClrMapping/>
  </p:clrMapOvr>
  <p:transition spd="slow" advClick="0" advTm="7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B76D5-5BC6-4F68-9F46-14DE320008C5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7CE1-319F-4472-A484-B8EC95D00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744539"/>
      </p:ext>
    </p:extLst>
  </p:cSld>
  <p:clrMapOvr>
    <a:masterClrMapping/>
  </p:clrMapOvr>
  <p:transition spd="slow" advClick="0" advTm="7000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B76D5-5BC6-4F68-9F46-14DE320008C5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7CE1-319F-4472-A484-B8EC95D00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789317"/>
      </p:ext>
    </p:extLst>
  </p:cSld>
  <p:clrMapOvr>
    <a:masterClrMapping/>
  </p:clrMapOvr>
  <p:transition spd="slow" advClick="0" advTm="7000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B76D5-5BC6-4F68-9F46-14DE320008C5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7CE1-319F-4472-A484-B8EC95D00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993267"/>
      </p:ext>
    </p:extLst>
  </p:cSld>
  <p:clrMapOvr>
    <a:masterClrMapping/>
  </p:clrMapOvr>
  <p:transition spd="slow" advClick="0" advTm="7000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B76D5-5BC6-4F68-9F46-14DE320008C5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7CE1-319F-4472-A484-B8EC95D00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362202"/>
      </p:ext>
    </p:extLst>
  </p:cSld>
  <p:clrMapOvr>
    <a:masterClrMapping/>
  </p:clrMapOvr>
  <p:transition spd="slow" advClick="0" advTm="7000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B76D5-5BC6-4F68-9F46-14DE320008C5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7CE1-319F-4472-A484-B8EC95D00D43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4431403"/>
      </p:ext>
    </p:extLst>
  </p:cSld>
  <p:clrMapOvr>
    <a:masterClrMapping/>
  </p:clrMapOvr>
  <p:transition spd="slow" advClick="0" advTm="7000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B76D5-5BC6-4F68-9F46-14DE320008C5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7CE1-319F-4472-A484-B8EC95D00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344494"/>
      </p:ext>
    </p:extLst>
  </p:cSld>
  <p:clrMapOvr>
    <a:masterClrMapping/>
  </p:clrMapOvr>
  <p:transition spd="slow" advClick="0" advTm="7000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B76D5-5BC6-4F68-9F46-14DE320008C5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7CE1-319F-4472-A484-B8EC95D00D43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6238241"/>
      </p:ext>
    </p:extLst>
  </p:cSld>
  <p:clrMapOvr>
    <a:masterClrMapping/>
  </p:clrMapOvr>
  <p:transition spd="slow" advClick="0" advTm="7000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B76D5-5BC6-4F68-9F46-14DE320008C5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7CE1-319F-4472-A484-B8EC95D00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64250"/>
      </p:ext>
    </p:extLst>
  </p:cSld>
  <p:clrMapOvr>
    <a:masterClrMapping/>
  </p:clrMapOvr>
  <p:transition spd="slow" advClick="0" advTm="7000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B76D5-5BC6-4F68-9F46-14DE320008C5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7CE1-319F-4472-A484-B8EC95D00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135630"/>
      </p:ext>
    </p:extLst>
  </p:cSld>
  <p:clrMapOvr>
    <a:masterClrMapping/>
  </p:clrMapOvr>
  <p:transition spd="slow" advClick="0" advTm="7000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B76D5-5BC6-4F68-9F46-14DE320008C5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7CE1-319F-4472-A484-B8EC95D00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561130"/>
      </p:ext>
    </p:extLst>
  </p:cSld>
  <p:clrMapOvr>
    <a:masterClrMapping/>
  </p:clrMapOvr>
  <p:transition spd="slow" advClick="0" advTm="7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B76D5-5BC6-4F68-9F46-14DE320008C5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7CE1-319F-4472-A484-B8EC95D00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145010"/>
      </p:ext>
    </p:extLst>
  </p:cSld>
  <p:clrMapOvr>
    <a:masterClrMapping/>
  </p:clrMapOvr>
  <p:transition spd="slow" advClick="0" advTm="7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B76D5-5BC6-4F68-9F46-14DE320008C5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7CE1-319F-4472-A484-B8EC95D00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672634"/>
      </p:ext>
    </p:extLst>
  </p:cSld>
  <p:clrMapOvr>
    <a:masterClrMapping/>
  </p:clrMapOvr>
  <p:transition spd="slow" advClick="0" advTm="7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B76D5-5BC6-4F68-9F46-14DE320008C5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7CE1-319F-4472-A484-B8EC95D00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933334"/>
      </p:ext>
    </p:extLst>
  </p:cSld>
  <p:clrMapOvr>
    <a:masterClrMapping/>
  </p:clrMapOvr>
  <p:transition spd="slow" advClick="0" advTm="7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B76D5-5BC6-4F68-9F46-14DE320008C5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7CE1-319F-4472-A484-B8EC95D00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28509"/>
      </p:ext>
    </p:extLst>
  </p:cSld>
  <p:clrMapOvr>
    <a:masterClrMapping/>
  </p:clrMapOvr>
  <p:transition spd="slow" advClick="0" advTm="7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B76D5-5BC6-4F68-9F46-14DE320008C5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7CE1-319F-4472-A484-B8EC95D00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851254"/>
      </p:ext>
    </p:extLst>
  </p:cSld>
  <p:clrMapOvr>
    <a:masterClrMapping/>
  </p:clrMapOvr>
  <p:transition spd="slow" advClick="0" advTm="7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9F6BE-3C19-4DDD-997D-EE82403289E6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0448C55-C2A7-4C0F-976A-8C795AC56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549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ransition spd="slow" advClick="0" advTm="7000">
    <p:push dir="u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9F6BE-3C19-4DDD-997D-EE82403289E6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0448C55-C2A7-4C0F-976A-8C795AC56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637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ransition spd="slow" advClick="0" advTm="7000">
    <p:push dir="u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B76D5-5BC6-4F68-9F46-14DE320008C5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5E77CE1-319F-4472-A484-B8EC95D00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216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ransition spd="slow" advClick="0" advTm="7000">
    <p:push dir="u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transportplanning@wiltshire.gov.uk" TargetMode="Externa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malmesburylcwip.commonplace.is/" TargetMode="Externa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C24A6-B810-1D7E-394A-92F3D3002E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224" y="374904"/>
            <a:ext cx="10725912" cy="2770632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Quick Guide –</a:t>
            </a:r>
            <a:br>
              <a:rPr lang="en-GB" dirty="0"/>
            </a:br>
            <a:r>
              <a:rPr lang="en-GB" dirty="0"/>
              <a:t> </a:t>
            </a:r>
            <a:br>
              <a:rPr lang="en-GB" sz="4400" dirty="0"/>
            </a:br>
            <a:r>
              <a:rPr lang="en-GB" sz="4400" dirty="0"/>
              <a:t>LCWIP Walking &amp; Cycling Consultation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073881-7085-1F9F-B9B4-0756BCA49A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84918"/>
            <a:ext cx="9144000" cy="1655762"/>
          </a:xfrm>
        </p:spPr>
        <p:txBody>
          <a:bodyPr>
            <a:normAutofit lnSpcReduction="10000"/>
          </a:bodyPr>
          <a:lstStyle/>
          <a:p>
            <a:pPr algn="ctr"/>
            <a:r>
              <a:rPr lang="en-GB" sz="4800" dirty="0">
                <a:solidFill>
                  <a:schemeClr val="accent6">
                    <a:lumMod val="75000"/>
                  </a:schemeClr>
                </a:solidFill>
              </a:rPr>
              <a:t>Have Your Say !</a:t>
            </a:r>
          </a:p>
          <a:p>
            <a:pPr algn="ctr"/>
            <a:r>
              <a:rPr lang="en-GB" sz="4800" dirty="0">
                <a:solidFill>
                  <a:schemeClr val="accent6">
                    <a:lumMod val="75000"/>
                  </a:schemeClr>
                </a:solidFill>
              </a:rPr>
              <a:t>Feb 23</a:t>
            </a:r>
            <a:r>
              <a:rPr lang="en-GB" sz="4800" baseline="30000" dirty="0">
                <a:solidFill>
                  <a:schemeClr val="accent6">
                    <a:lumMod val="75000"/>
                  </a:schemeClr>
                </a:solidFill>
              </a:rPr>
              <a:t>rd</a:t>
            </a:r>
            <a:r>
              <a:rPr lang="en-GB" sz="4800" dirty="0">
                <a:solidFill>
                  <a:schemeClr val="accent6">
                    <a:lumMod val="75000"/>
                  </a:schemeClr>
                </a:solidFill>
              </a:rPr>
              <a:t> to March 23</a:t>
            </a:r>
            <a:r>
              <a:rPr lang="en-GB" sz="4800" baseline="30000" dirty="0">
                <a:solidFill>
                  <a:schemeClr val="accent6">
                    <a:lumMod val="75000"/>
                  </a:schemeClr>
                </a:solidFill>
              </a:rPr>
              <a:t>rd</a:t>
            </a:r>
            <a:r>
              <a:rPr lang="en-GB" sz="4800" dirty="0">
                <a:solidFill>
                  <a:schemeClr val="accent6">
                    <a:lumMod val="75000"/>
                  </a:schemeClr>
                </a:solidFill>
              </a:rPr>
              <a:t> 2026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1653120"/>
      </p:ext>
    </p:extLst>
  </p:cSld>
  <p:clrMapOvr>
    <a:masterClrMapping/>
  </p:clrMapOvr>
  <p:transition spd="slow" advClick="0" advTm="7000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creenshot of a bicycle and a stroller&#10;&#10;AI-generated content may be incorrect.">
            <a:extLst>
              <a:ext uri="{FF2B5EF4-FFF2-40B4-BE49-F238E27FC236}">
                <a16:creationId xmlns:a16="http://schemas.microsoft.com/office/drawing/2014/main" id="{2F10F627-F4AF-AED8-505D-96517BC8A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002" y="0"/>
            <a:ext cx="923156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2BB586-2629-A0B0-AFA5-CA5A91067CB5}"/>
              </a:ext>
            </a:extLst>
          </p:cNvPr>
          <p:cNvSpPr txBox="1"/>
          <p:nvPr/>
        </p:nvSpPr>
        <p:spPr>
          <a:xfrm>
            <a:off x="107003" y="632299"/>
            <a:ext cx="2497651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Choice Tiles – for User to  select what they want to comment upon </a:t>
            </a:r>
          </a:p>
        </p:txBody>
      </p:sp>
    </p:spTree>
    <p:extLst>
      <p:ext uri="{BB962C8B-B14F-4D97-AF65-F5344CB8AC3E}">
        <p14:creationId xmlns:p14="http://schemas.microsoft.com/office/powerpoint/2010/main" val="2469734528"/>
      </p:ext>
    </p:extLst>
  </p:cSld>
  <p:clrMapOvr>
    <a:masterClrMapping/>
  </p:clrMapOvr>
  <p:transition spd="slow" advClick="0" advTm="7000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with different colored lines&#10;&#10;AI-generated content may be incorrect.">
            <a:extLst>
              <a:ext uri="{FF2B5EF4-FFF2-40B4-BE49-F238E27FC236}">
                <a16:creationId xmlns:a16="http://schemas.microsoft.com/office/drawing/2014/main" id="{6E72DB51-4257-681E-2E55-D49D89B33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719" y="0"/>
            <a:ext cx="977828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1C3390-273D-1291-43BF-CFE096AA6A31}"/>
              </a:ext>
            </a:extLst>
          </p:cNvPr>
          <p:cNvSpPr txBox="1"/>
          <p:nvPr/>
        </p:nvSpPr>
        <p:spPr>
          <a:xfrm>
            <a:off x="107004" y="632299"/>
            <a:ext cx="2130358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Priority Route Map</a:t>
            </a:r>
          </a:p>
          <a:p>
            <a:r>
              <a:rPr lang="en-GB" dirty="0"/>
              <a:t>For Users to List in Order of Importance</a:t>
            </a:r>
          </a:p>
        </p:txBody>
      </p:sp>
    </p:spTree>
    <p:extLst>
      <p:ext uri="{BB962C8B-B14F-4D97-AF65-F5344CB8AC3E}">
        <p14:creationId xmlns:p14="http://schemas.microsoft.com/office/powerpoint/2010/main" val="2624374889"/>
      </p:ext>
    </p:extLst>
  </p:cSld>
  <p:clrMapOvr>
    <a:masterClrMapping/>
  </p:clrMapOvr>
  <p:transition spd="slow" advClick="0" advTm="7000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with a map and a map of a city&#10;&#10;AI-generated content may be incorrect.">
            <a:extLst>
              <a:ext uri="{FF2B5EF4-FFF2-40B4-BE49-F238E27FC236}">
                <a16:creationId xmlns:a16="http://schemas.microsoft.com/office/drawing/2014/main" id="{B4F331B0-A476-0C9A-5505-87778F734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079" y="0"/>
            <a:ext cx="101498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536123"/>
      </p:ext>
    </p:extLst>
  </p:cSld>
  <p:clrMapOvr>
    <a:masterClrMapping/>
  </p:clrMapOvr>
  <p:transition spd="slow" advClick="0" advTm="7000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a city&#10;&#10;AI-generated content may be incorrect.">
            <a:extLst>
              <a:ext uri="{FF2B5EF4-FFF2-40B4-BE49-F238E27FC236}">
                <a16:creationId xmlns:a16="http://schemas.microsoft.com/office/drawing/2014/main" id="{D52B3D21-74E6-AD83-0C4D-00A712A47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178" y="0"/>
            <a:ext cx="9063617" cy="67346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1ED12B-CF92-D7B8-3358-7E1294F27BAB}"/>
              </a:ext>
            </a:extLst>
          </p:cNvPr>
          <p:cNvSpPr txBox="1"/>
          <p:nvPr/>
        </p:nvSpPr>
        <p:spPr>
          <a:xfrm>
            <a:off x="107004" y="632299"/>
            <a:ext cx="2130358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Drop a PIN to make a comment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802D114-D582-CDC3-879D-8413580194F2}"/>
              </a:ext>
            </a:extLst>
          </p:cNvPr>
          <p:cNvSpPr/>
          <p:nvPr/>
        </p:nvSpPr>
        <p:spPr>
          <a:xfrm>
            <a:off x="5300662" y="2647950"/>
            <a:ext cx="1590675" cy="100965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696285"/>
      </p:ext>
    </p:extLst>
  </p:cSld>
  <p:clrMapOvr>
    <a:masterClrMapping/>
  </p:clrMapOvr>
  <p:transition spd="slow" advClick="0" advTm="7000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map&#10;&#10;AI-generated content may be incorrect.">
            <a:extLst>
              <a:ext uri="{FF2B5EF4-FFF2-40B4-BE49-F238E27FC236}">
                <a16:creationId xmlns:a16="http://schemas.microsoft.com/office/drawing/2014/main" id="{5B6E2F79-2B35-06D1-3A36-9E684C2E0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730" y="0"/>
            <a:ext cx="9516803" cy="68017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22D894-4B5B-B113-3650-B173552DDC62}"/>
              </a:ext>
            </a:extLst>
          </p:cNvPr>
          <p:cNvSpPr txBox="1"/>
          <p:nvPr/>
        </p:nvSpPr>
        <p:spPr>
          <a:xfrm>
            <a:off x="171012" y="2387947"/>
            <a:ext cx="2130358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Answer list of questions and make your comment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071DE3A-7B08-08A9-2047-D954CEA58F24}"/>
              </a:ext>
            </a:extLst>
          </p:cNvPr>
          <p:cNvSpPr/>
          <p:nvPr/>
        </p:nvSpPr>
        <p:spPr>
          <a:xfrm>
            <a:off x="2036224" y="5349240"/>
            <a:ext cx="4986368" cy="1381286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779EF5EE-BDFD-FF6B-9F95-08672D651821}"/>
              </a:ext>
            </a:extLst>
          </p:cNvPr>
          <p:cNvSpPr/>
          <p:nvPr/>
        </p:nvSpPr>
        <p:spPr>
          <a:xfrm rot="19375734">
            <a:off x="1544532" y="3391251"/>
            <a:ext cx="585216" cy="240179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689748"/>
      </p:ext>
    </p:extLst>
  </p:cSld>
  <p:clrMapOvr>
    <a:masterClrMapping/>
  </p:clrMapOvr>
  <p:transition spd="slow" advClick="0" advTm="7000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map&#10;&#10;AI-generated content may be incorrect.">
            <a:extLst>
              <a:ext uri="{FF2B5EF4-FFF2-40B4-BE49-F238E27FC236}">
                <a16:creationId xmlns:a16="http://schemas.microsoft.com/office/drawing/2014/main" id="{5EE22EC7-CC31-1E8C-BA0B-6578BEB79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94" y="71014"/>
            <a:ext cx="11964047" cy="66155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3FD56E-2584-ACB2-6F1C-4802EC6C1297}"/>
              </a:ext>
            </a:extLst>
          </p:cNvPr>
          <p:cNvSpPr txBox="1"/>
          <p:nvPr/>
        </p:nvSpPr>
        <p:spPr>
          <a:xfrm>
            <a:off x="8155628" y="1375249"/>
            <a:ext cx="2893371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Your comment DOES NOT  have to be about a particular marked route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41101D7-EF87-1A21-2634-81C34AC272BD}"/>
              </a:ext>
            </a:extLst>
          </p:cNvPr>
          <p:cNvSpPr/>
          <p:nvPr/>
        </p:nvSpPr>
        <p:spPr>
          <a:xfrm>
            <a:off x="8930800" y="3040002"/>
            <a:ext cx="1590675" cy="100965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537266"/>
      </p:ext>
    </p:extLst>
  </p:cSld>
  <p:clrMapOvr>
    <a:masterClrMapping/>
  </p:clrMapOvr>
  <p:transition spd="slow" advClick="0" advTm="7000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with a red dot&#10;&#10;AI-generated content may be incorrect.">
            <a:extLst>
              <a:ext uri="{FF2B5EF4-FFF2-40B4-BE49-F238E27FC236}">
                <a16:creationId xmlns:a16="http://schemas.microsoft.com/office/drawing/2014/main" id="{E9399199-CE77-3574-A786-8D0E72560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6" y="116631"/>
            <a:ext cx="11168536" cy="67413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C2E4FC-A6A9-8A72-D27C-669FB355A911}"/>
              </a:ext>
            </a:extLst>
          </p:cNvPr>
          <p:cNvSpPr txBox="1"/>
          <p:nvPr/>
        </p:nvSpPr>
        <p:spPr>
          <a:xfrm>
            <a:off x="6555428" y="3140057"/>
            <a:ext cx="2893371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Your comments get recorded as a DOT on map – But ARE Anonymous</a:t>
            </a:r>
          </a:p>
        </p:txBody>
      </p:sp>
    </p:spTree>
    <p:extLst>
      <p:ext uri="{BB962C8B-B14F-4D97-AF65-F5344CB8AC3E}">
        <p14:creationId xmlns:p14="http://schemas.microsoft.com/office/powerpoint/2010/main" val="1546823120"/>
      </p:ext>
    </p:extLst>
  </p:cSld>
  <p:clrMapOvr>
    <a:masterClrMapping/>
  </p:clrMapOvr>
  <p:transition spd="slow" advClick="0" advTm="7000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hat&#10;&#10;AI-generated content may be incorrect.">
            <a:extLst>
              <a:ext uri="{FF2B5EF4-FFF2-40B4-BE49-F238E27FC236}">
                <a16:creationId xmlns:a16="http://schemas.microsoft.com/office/drawing/2014/main" id="{FE1B87A2-8223-40B5-5A29-686890994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866" y="0"/>
            <a:ext cx="1040813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1ED02A-56E4-4E2D-C7B7-2A3E463CA3DE}"/>
              </a:ext>
            </a:extLst>
          </p:cNvPr>
          <p:cNvSpPr txBox="1"/>
          <p:nvPr/>
        </p:nvSpPr>
        <p:spPr>
          <a:xfrm>
            <a:off x="114300" y="219075"/>
            <a:ext cx="1552575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Typical response</a:t>
            </a:r>
          </a:p>
          <a:p>
            <a:r>
              <a:rPr lang="en-GB" dirty="0"/>
              <a:t>format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BEFD29F-F0F0-7BD0-9672-254B5F5EBCE3}"/>
              </a:ext>
            </a:extLst>
          </p:cNvPr>
          <p:cNvSpPr/>
          <p:nvPr/>
        </p:nvSpPr>
        <p:spPr>
          <a:xfrm>
            <a:off x="758952" y="4233672"/>
            <a:ext cx="11433048" cy="2798064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250427"/>
      </p:ext>
    </p:extLst>
  </p:cSld>
  <p:clrMapOvr>
    <a:masterClrMapping/>
  </p:clrMapOvr>
  <p:transition spd="slow" advClick="0" advTm="7000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web page&#10;&#10;AI-generated content may be incorrect.">
            <a:extLst>
              <a:ext uri="{FF2B5EF4-FFF2-40B4-BE49-F238E27FC236}">
                <a16:creationId xmlns:a16="http://schemas.microsoft.com/office/drawing/2014/main" id="{5702C910-3BE6-0EA5-7719-EEC7E444E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51916"/>
            <a:ext cx="10515600" cy="67541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BCF33F-0C3E-6A7D-A6B9-A4210D77CC53}"/>
              </a:ext>
            </a:extLst>
          </p:cNvPr>
          <p:cNvSpPr txBox="1"/>
          <p:nvPr/>
        </p:nvSpPr>
        <p:spPr>
          <a:xfrm>
            <a:off x="5129403" y="3071978"/>
            <a:ext cx="2979704" cy="1569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Wilts Council &amp; Consultant Team</a:t>
            </a:r>
          </a:p>
          <a:p>
            <a:r>
              <a:rPr lang="en-GB" sz="2400" dirty="0"/>
              <a:t>Managing The Project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485772-5E4C-2C56-89A9-D24F14029019}"/>
              </a:ext>
            </a:extLst>
          </p:cNvPr>
          <p:cNvSpPr txBox="1">
            <a:spLocks/>
          </p:cNvSpPr>
          <p:nvPr/>
        </p:nvSpPr>
        <p:spPr>
          <a:xfrm>
            <a:off x="4646076" y="750207"/>
            <a:ext cx="7259412" cy="17269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2">
                <a:lumMod val="50000"/>
              </a:schemeClr>
            </a:solidFill>
          </a:ln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400" b="1" dirty="0">
                <a:solidFill>
                  <a:srgbClr val="FF0000"/>
                </a:solidFill>
              </a:rPr>
              <a:t>Send Comments by Email – AS WELL !   </a:t>
            </a:r>
          </a:p>
          <a:p>
            <a:r>
              <a:rPr lang="en-GB" sz="2400" b="1" dirty="0">
                <a:solidFill>
                  <a:srgbClr val="FF0000"/>
                </a:solidFill>
              </a:rPr>
              <a:t>Simpler than the web portal :-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A44D24-05E2-C2F0-A8FA-C839577ED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544" y="1613700"/>
            <a:ext cx="5895576" cy="647866"/>
          </a:xfrm>
          <a:prstGeom prst="rect">
            <a:avLst/>
          </a:prstGeom>
          <a:ln w="4762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384744723"/>
      </p:ext>
    </p:extLst>
  </p:cSld>
  <p:clrMapOvr>
    <a:masterClrMapping/>
  </p:clrMapOvr>
  <p:transition spd="slow" advClick="0" advTm="7000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F6C8E13-612A-D2DB-102F-347F1AA3D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398" y="4230786"/>
            <a:ext cx="8516539" cy="18290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AA9538-63E2-26C4-E780-2AB37269290C}"/>
              </a:ext>
            </a:extLst>
          </p:cNvPr>
          <p:cNvSpPr txBox="1"/>
          <p:nvPr/>
        </p:nvSpPr>
        <p:spPr>
          <a:xfrm>
            <a:off x="932475" y="6215360"/>
            <a:ext cx="8516538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1400" dirty="0"/>
              <a:t>https://malmesburylcwip.commonplace.is/en-GB/proposals/v3/malmesbury-cycling-prioritisation?step=step1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FFE84B9-35A0-044D-242B-A4204FB0091B}"/>
              </a:ext>
            </a:extLst>
          </p:cNvPr>
          <p:cNvSpPr txBox="1">
            <a:spLocks/>
          </p:cNvSpPr>
          <p:nvPr/>
        </p:nvSpPr>
        <p:spPr>
          <a:xfrm>
            <a:off x="677334" y="307258"/>
            <a:ext cx="8596668" cy="73250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u="sng" dirty="0"/>
              <a:t>Want to Read the Full LCWIP  Report ?</a:t>
            </a:r>
          </a:p>
        </p:txBody>
      </p:sp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FAD5506-590A-8185-CBB3-CB3E70E69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953674"/>
            <a:ext cx="7536298" cy="312159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1DBAF63-B745-338E-754A-16FDBE7C4579}"/>
              </a:ext>
            </a:extLst>
          </p:cNvPr>
          <p:cNvSpPr txBox="1">
            <a:spLocks/>
          </p:cNvSpPr>
          <p:nvPr/>
        </p:nvSpPr>
        <p:spPr>
          <a:xfrm>
            <a:off x="8321964" y="2761887"/>
            <a:ext cx="3053888" cy="17269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2">
                <a:lumMod val="50000"/>
              </a:schemeClr>
            </a:solidFill>
          </a:ln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400" dirty="0">
                <a:solidFill>
                  <a:schemeClr val="tx1"/>
                </a:solidFill>
              </a:rPr>
              <a:t>Scroll to Bottom of Route Priority Detail Listing Page - download</a:t>
            </a:r>
          </a:p>
        </p:txBody>
      </p:sp>
    </p:spTree>
    <p:extLst>
      <p:ext uri="{BB962C8B-B14F-4D97-AF65-F5344CB8AC3E}">
        <p14:creationId xmlns:p14="http://schemas.microsoft.com/office/powerpoint/2010/main" val="467706117"/>
      </p:ext>
    </p:extLst>
  </p:cSld>
  <p:clrMapOvr>
    <a:masterClrMapping/>
  </p:clrMapOvr>
  <p:transition spd="slow" advClick="0" advTm="7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9E56E-2355-8C06-865A-AF71080D3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415" y="279925"/>
            <a:ext cx="8375515" cy="163424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6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LCWIP  = Local Cycling &amp; Walking Infrastructure Plan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ADB275-16AF-9E8A-A306-5E6438B39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9030" y="2202562"/>
            <a:ext cx="9757426" cy="208733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b="1" dirty="0"/>
              <a:t>Active Travel   </a:t>
            </a:r>
            <a:r>
              <a:rPr lang="en-US" dirty="0"/>
              <a:t>- All types of pedestrian, walking, running,  wheeling, cycling modes of transport.</a:t>
            </a:r>
          </a:p>
          <a:p>
            <a:pPr>
              <a:lnSpc>
                <a:spcPct val="90000"/>
              </a:lnSpc>
            </a:pPr>
            <a:r>
              <a:rPr lang="en-US" b="1" u="sng" dirty="0"/>
              <a:t>NOT</a:t>
            </a:r>
            <a:r>
              <a:rPr lang="en-US" dirty="0"/>
              <a:t> in a motorised vehicle – cars, lorries, vans, tractors, motorbikes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sz="2400" b="1" dirty="0"/>
              <a:t>Wheeling</a:t>
            </a:r>
            <a:r>
              <a:rPr lang="en-US" dirty="0"/>
              <a:t> – includes pushchairs, wheelchairs, mobility scooters, kids scooters </a:t>
            </a:r>
            <a:r>
              <a:rPr lang="en-US" dirty="0" err="1"/>
              <a:t>etc</a:t>
            </a:r>
            <a:endParaRPr lang="en-US" dirty="0"/>
          </a:p>
          <a:p>
            <a:pPr>
              <a:lnSpc>
                <a:spcPct val="90000"/>
              </a:lnSpc>
            </a:pPr>
            <a:endParaRPr lang="en-US" sz="700" dirty="0"/>
          </a:p>
        </p:txBody>
      </p:sp>
      <p:pic>
        <p:nvPicPr>
          <p:cNvPr id="7" name="Graphic 6" descr="Cycling">
            <a:extLst>
              <a:ext uri="{FF2B5EF4-FFF2-40B4-BE49-F238E27FC236}">
                <a16:creationId xmlns:a16="http://schemas.microsoft.com/office/drawing/2014/main" id="{164BDE58-BA78-C0EC-0A7B-52E64CFF5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5028" y="4404332"/>
            <a:ext cx="2574443" cy="2574443"/>
          </a:xfrm>
          <a:prstGeom prst="rect">
            <a:avLst/>
          </a:prstGeom>
        </p:spPr>
      </p:pic>
      <p:pic>
        <p:nvPicPr>
          <p:cNvPr id="5" name="Graphic 4" descr="Walk with solid fill">
            <a:extLst>
              <a:ext uri="{FF2B5EF4-FFF2-40B4-BE49-F238E27FC236}">
                <a16:creationId xmlns:a16="http://schemas.microsoft.com/office/drawing/2014/main" id="{EEE8437E-43E9-6D37-E101-88F4FA961D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21118" y="4479758"/>
            <a:ext cx="2285830" cy="2285830"/>
          </a:xfrm>
          <a:prstGeom prst="rect">
            <a:avLst/>
          </a:prstGeom>
        </p:spPr>
      </p:pic>
      <p:pic>
        <p:nvPicPr>
          <p:cNvPr id="8" name="Graphic 7" descr="Mum with stroller with solid fill">
            <a:extLst>
              <a:ext uri="{FF2B5EF4-FFF2-40B4-BE49-F238E27FC236}">
                <a16:creationId xmlns:a16="http://schemas.microsoft.com/office/drawing/2014/main" id="{75A94E94-019B-6F1C-D737-5156D52EAF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58265" y="4479758"/>
            <a:ext cx="2216317" cy="2216317"/>
          </a:xfrm>
          <a:prstGeom prst="rect">
            <a:avLst/>
          </a:prstGeom>
        </p:spPr>
      </p:pic>
      <p:pic>
        <p:nvPicPr>
          <p:cNvPr id="21" name="Graphic 20" descr="Person in wheelchair with solid fill">
            <a:extLst>
              <a:ext uri="{FF2B5EF4-FFF2-40B4-BE49-F238E27FC236}">
                <a16:creationId xmlns:a16="http://schemas.microsoft.com/office/drawing/2014/main" id="{11E2CA94-CA04-5C46-8140-A5DD8FC210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33364" y="4446573"/>
            <a:ext cx="2159380" cy="215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090533"/>
      </p:ext>
    </p:extLst>
  </p:cSld>
  <p:clrMapOvr>
    <a:masterClrMapping/>
  </p:clrMapOvr>
  <p:transition spd="slow" advClick="0" advTm="7000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D05D6-AED0-34D5-2929-860963A76D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211" y="1179913"/>
            <a:ext cx="7766936" cy="1646302"/>
          </a:xfrm>
        </p:spPr>
        <p:txBody>
          <a:bodyPr/>
          <a:lstStyle/>
          <a:p>
            <a:pPr algn="ctr"/>
            <a:r>
              <a:rPr lang="en-GB" dirty="0"/>
              <a:t>Any Questions 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737EE5-CF11-1908-23E2-E76E154088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3692" y="3501434"/>
            <a:ext cx="8674396" cy="1646301"/>
          </a:xfrm>
        </p:spPr>
        <p:txBody>
          <a:bodyPr>
            <a:normAutofit fontScale="55000" lnSpcReduction="20000"/>
          </a:bodyPr>
          <a:lstStyle/>
          <a:p>
            <a:endParaRPr lang="en-GB" dirty="0"/>
          </a:p>
          <a:p>
            <a:pPr algn="ctr"/>
            <a:r>
              <a:rPr lang="en-GB" sz="7200" dirty="0"/>
              <a:t>Malmesbury LCWIP Team  at :- </a:t>
            </a:r>
          </a:p>
          <a:p>
            <a:pPr algn="ctr"/>
            <a:r>
              <a:rPr lang="en-GB" sz="7200" dirty="0">
                <a:hlinkClick r:id="rId2"/>
              </a:rPr>
              <a:t>transportplanning@wiltshire.gov.uk</a:t>
            </a:r>
            <a:endParaRPr lang="en-GB" sz="7200" dirty="0"/>
          </a:p>
          <a:p>
            <a:pPr algn="ctr"/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532207741"/>
      </p:ext>
    </p:extLst>
  </p:cSld>
  <p:clrMapOvr>
    <a:masterClrMapping/>
  </p:clrMapOvr>
  <p:transition spd="slow" advClick="0" advTm="70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C915A-21B9-8EC6-F0D5-F221E946F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07258"/>
            <a:ext cx="8596668" cy="732503"/>
          </a:xfrm>
        </p:spPr>
        <p:txBody>
          <a:bodyPr/>
          <a:lstStyle/>
          <a:p>
            <a:r>
              <a:rPr lang="en-GB" u="sng" dirty="0"/>
              <a:t>Project Main objectives 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7BDF1-ADB2-E087-757F-28AD825C5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27355"/>
            <a:ext cx="9847410" cy="5292901"/>
          </a:xfrm>
        </p:spPr>
        <p:txBody>
          <a:bodyPr>
            <a:normAutofit/>
          </a:bodyPr>
          <a:lstStyle/>
          <a:p>
            <a:r>
              <a:rPr lang="en-GB" sz="2400" b="1" dirty="0"/>
              <a:t>UK Gov Policy </a:t>
            </a:r>
            <a:r>
              <a:rPr lang="en-GB" sz="2400" dirty="0"/>
              <a:t>– Increase active travel  by 50%  by 2030</a:t>
            </a:r>
          </a:p>
          <a:p>
            <a:r>
              <a:rPr lang="en-GB" sz="2400" b="1" dirty="0"/>
              <a:t>Wiltshire Council  LPT4 </a:t>
            </a:r>
            <a:r>
              <a:rPr lang="en-GB" sz="2400" dirty="0"/>
              <a:t>- Active travel ‘natural choice’ all short journeys – aligned with National Policy.</a:t>
            </a:r>
          </a:p>
          <a:p>
            <a:r>
              <a:rPr lang="en-GB" sz="2400" dirty="0"/>
              <a:t>..so that, ‘50% of shorter journeys ‘active’ mode by 2030’  </a:t>
            </a:r>
          </a:p>
          <a:p>
            <a:r>
              <a:rPr lang="en-GB" sz="2400" b="1" dirty="0"/>
              <a:t>Less Car trips  </a:t>
            </a:r>
            <a:r>
              <a:rPr lang="en-GB" sz="2400" dirty="0"/>
              <a:t>within town &amp; local district  - in proportion to above increase</a:t>
            </a:r>
          </a:p>
          <a:p>
            <a:r>
              <a:rPr lang="en-GB" sz="2400" dirty="0"/>
              <a:t>Health, well-being, obesity – all improved.</a:t>
            </a:r>
          </a:p>
          <a:p>
            <a:r>
              <a:rPr lang="en-GB" sz="2400" u="sng" dirty="0"/>
              <a:t>Make Malmesbury Even Better  </a:t>
            </a:r>
            <a:r>
              <a:rPr lang="en-GB" sz="2400" dirty="0"/>
              <a:t>- attract more visitors / tourists.</a:t>
            </a:r>
          </a:p>
          <a:p>
            <a:r>
              <a:rPr lang="en-GB" sz="2400" dirty="0"/>
              <a:t>AND:- </a:t>
            </a:r>
          </a:p>
          <a:p>
            <a:r>
              <a:rPr lang="en-GB" sz="2400" dirty="0"/>
              <a:t>County gains higher rating; 16 LCWIPS  =  </a:t>
            </a:r>
            <a:r>
              <a:rPr lang="en-GB" sz="2400" b="1" u="sng" dirty="0"/>
              <a:t>access more funding </a:t>
            </a:r>
          </a:p>
        </p:txBody>
      </p:sp>
    </p:spTree>
    <p:extLst>
      <p:ext uri="{BB962C8B-B14F-4D97-AF65-F5344CB8AC3E}">
        <p14:creationId xmlns:p14="http://schemas.microsoft.com/office/powerpoint/2010/main" val="1666884945"/>
      </p:ext>
    </p:extLst>
  </p:cSld>
  <p:clrMapOvr>
    <a:masterClrMapping/>
  </p:clrMapOvr>
  <p:transition spd="slow" advClick="0" advTm="7000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560082-2325-FF35-1BFB-0EE6D7C571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22BBB-6B5A-EE0C-517F-229C7E5D7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07258"/>
            <a:ext cx="8596668" cy="732503"/>
          </a:xfrm>
        </p:spPr>
        <p:txBody>
          <a:bodyPr/>
          <a:lstStyle/>
          <a:p>
            <a:r>
              <a:rPr lang="en-GB" u="sng" dirty="0"/>
              <a:t>Why Do we NEED an LCWIP? 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E0F13-D539-9F3F-F432-67B6186F1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57841"/>
            <a:ext cx="10378593" cy="5292901"/>
          </a:xfrm>
        </p:spPr>
        <p:txBody>
          <a:bodyPr>
            <a:normAutofit/>
          </a:bodyPr>
          <a:lstStyle/>
          <a:p>
            <a:r>
              <a:rPr lang="en-GB" sz="2800" dirty="0"/>
              <a:t>To deliver Government &amp; Council Policy</a:t>
            </a:r>
          </a:p>
          <a:p>
            <a:r>
              <a:rPr lang="en-GB" sz="2800" dirty="0"/>
              <a:t>To encourage people to choose Active Travel</a:t>
            </a:r>
          </a:p>
          <a:p>
            <a:r>
              <a:rPr lang="en-GB" sz="2800" dirty="0"/>
              <a:t>To reduce short journeys  made by motor cars</a:t>
            </a:r>
          </a:p>
          <a:p>
            <a:r>
              <a:rPr lang="en-GB" sz="2800" dirty="0"/>
              <a:t>To make people fitter, healthier &amp; happier</a:t>
            </a:r>
          </a:p>
          <a:p>
            <a:r>
              <a:rPr lang="en-GB" sz="2800" dirty="0"/>
              <a:t>Because there are 400 – 500 more new-build houses planned</a:t>
            </a:r>
          </a:p>
          <a:p>
            <a:r>
              <a:rPr lang="en-GB" sz="2800" dirty="0"/>
              <a:t>Car ownership per house is increasing -  2 or 3+ per home</a:t>
            </a:r>
          </a:p>
          <a:p>
            <a:r>
              <a:rPr lang="en-GB" sz="2800" dirty="0"/>
              <a:t>To free-up urban space used for car parking</a:t>
            </a:r>
          </a:p>
          <a:p>
            <a:r>
              <a:rPr lang="en-GB" sz="2800" dirty="0"/>
              <a:t>To reduce traffic level and speeds in the town</a:t>
            </a:r>
          </a:p>
          <a:p>
            <a:r>
              <a:rPr lang="en-GB" sz="2800" b="1" u="sng" dirty="0"/>
              <a:t>To Make Malmesbury Even Better !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24219044"/>
      </p:ext>
    </p:extLst>
  </p:cSld>
  <p:clrMapOvr>
    <a:masterClrMapping/>
  </p:clrMapOvr>
  <p:transition spd="slow" advClick="0" advTm="7000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4211E13-480F-5DA2-6390-4A81D1CB9B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"/>
            <a:ext cx="6050258" cy="3400925"/>
          </a:xfrm>
          <a:custGeom>
            <a:avLst/>
            <a:gdLst/>
            <a:ahLst/>
            <a:cxnLst/>
            <a:rect l="l" t="t" r="r" b="b"/>
            <a:pathLst>
              <a:path w="6050278" h="3400925">
                <a:moveTo>
                  <a:pt x="0" y="0"/>
                </a:moveTo>
                <a:lnTo>
                  <a:pt x="6050278" y="0"/>
                </a:lnTo>
                <a:lnTo>
                  <a:pt x="6050278" y="1827306"/>
                </a:lnTo>
                <a:lnTo>
                  <a:pt x="3892296" y="1827306"/>
                </a:lnTo>
                <a:lnTo>
                  <a:pt x="3892296" y="3400925"/>
                </a:lnTo>
                <a:lnTo>
                  <a:pt x="0" y="3400925"/>
                </a:lnTo>
                <a:close/>
              </a:path>
            </a:pathLst>
          </a:cu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B2765A-2CAE-86C7-C2CB-0FA4C501452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41722" y="1"/>
            <a:ext cx="6050278" cy="3400925"/>
          </a:xfrm>
          <a:custGeom>
            <a:avLst/>
            <a:gdLst/>
            <a:ahLst/>
            <a:cxnLst/>
            <a:rect l="l" t="t" r="r" b="b"/>
            <a:pathLst>
              <a:path w="6050278" h="3400925">
                <a:moveTo>
                  <a:pt x="0" y="0"/>
                </a:moveTo>
                <a:lnTo>
                  <a:pt x="6050278" y="0"/>
                </a:lnTo>
                <a:lnTo>
                  <a:pt x="6050278" y="3400925"/>
                </a:lnTo>
                <a:lnTo>
                  <a:pt x="2157982" y="3400925"/>
                </a:lnTo>
                <a:lnTo>
                  <a:pt x="2157982" y="1827306"/>
                </a:lnTo>
                <a:lnTo>
                  <a:pt x="0" y="1827306"/>
                </a:ln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2844D6-5E7E-FDD5-0CA6-3EB49A3C3A1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3457075"/>
            <a:ext cx="6050258" cy="3368841"/>
          </a:xfrm>
          <a:custGeom>
            <a:avLst/>
            <a:gdLst/>
            <a:ahLst/>
            <a:cxnLst/>
            <a:rect l="l" t="t" r="r" b="b"/>
            <a:pathLst>
              <a:path w="6050278" h="3368841">
                <a:moveTo>
                  <a:pt x="0" y="0"/>
                </a:moveTo>
                <a:lnTo>
                  <a:pt x="3892296" y="0"/>
                </a:lnTo>
                <a:lnTo>
                  <a:pt x="3892296" y="1541535"/>
                </a:lnTo>
                <a:lnTo>
                  <a:pt x="6050278" y="1541535"/>
                </a:lnTo>
                <a:lnTo>
                  <a:pt x="6050278" y="3368841"/>
                </a:lnTo>
                <a:lnTo>
                  <a:pt x="0" y="3368841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A84E85-42E2-B93A-8F1E-5609015162D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68497" y="3457075"/>
            <a:ext cx="5796727" cy="41449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80635DB-125A-159D-E765-9C3CCCF1AB9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9533" y="1796413"/>
            <a:ext cx="4435791" cy="332684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EC1FF4C-A093-A8D7-7DE7-CE3083AFFB92}"/>
              </a:ext>
            </a:extLst>
          </p:cNvPr>
          <p:cNvSpPr txBox="1"/>
          <p:nvPr/>
        </p:nvSpPr>
        <p:spPr>
          <a:xfrm>
            <a:off x="10799064" y="3884856"/>
            <a:ext cx="886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1950’s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F1707D-BF2C-ABEF-1A4A-A0475113D4CB}"/>
              </a:ext>
            </a:extLst>
          </p:cNvPr>
          <p:cNvSpPr txBox="1"/>
          <p:nvPr/>
        </p:nvSpPr>
        <p:spPr>
          <a:xfrm>
            <a:off x="1830324" y="2885194"/>
            <a:ext cx="886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1975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C21BF5-A65B-89B8-FFD0-80FAA9104F26}"/>
              </a:ext>
            </a:extLst>
          </p:cNvPr>
          <p:cNvSpPr txBox="1"/>
          <p:nvPr/>
        </p:nvSpPr>
        <p:spPr>
          <a:xfrm>
            <a:off x="1386840" y="6361176"/>
            <a:ext cx="886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1924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AA8E26-EDAC-0DA6-BC47-071716AC1581}"/>
              </a:ext>
            </a:extLst>
          </p:cNvPr>
          <p:cNvSpPr txBox="1"/>
          <p:nvPr/>
        </p:nvSpPr>
        <p:spPr>
          <a:xfrm>
            <a:off x="10799064" y="2515862"/>
            <a:ext cx="886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1890’s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16A8D5-9B13-36B9-6117-F909F31CBDB9}"/>
              </a:ext>
            </a:extLst>
          </p:cNvPr>
          <p:cNvSpPr txBox="1"/>
          <p:nvPr/>
        </p:nvSpPr>
        <p:spPr>
          <a:xfrm>
            <a:off x="6351267" y="4579989"/>
            <a:ext cx="886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1538153673"/>
      </p:ext>
    </p:extLst>
  </p:cSld>
  <p:clrMapOvr>
    <a:masterClrMapping/>
  </p:clrMapOvr>
  <p:transition spd="slow" advClick="0" advTm="7000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D7340D-4E5B-A842-BE37-F7CA7096C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888" y="-512805"/>
            <a:ext cx="9734112" cy="73708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22698E-FD09-C19D-E563-FD764E746CF7}"/>
              </a:ext>
            </a:extLst>
          </p:cNvPr>
          <p:cNvSpPr txBox="1"/>
          <p:nvPr/>
        </p:nvSpPr>
        <p:spPr>
          <a:xfrm>
            <a:off x="114300" y="219075"/>
            <a:ext cx="2209800" cy="39703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Draft Route Plan</a:t>
            </a:r>
          </a:p>
          <a:p>
            <a:r>
              <a:rPr lang="en-GB" dirty="0"/>
              <a:t>Malmesbury</a:t>
            </a:r>
          </a:p>
          <a:p>
            <a:r>
              <a:rPr lang="en-GB" dirty="0"/>
              <a:t>From</a:t>
            </a:r>
          </a:p>
          <a:p>
            <a:r>
              <a:rPr lang="en-GB" dirty="0"/>
              <a:t>LCWIP Report</a:t>
            </a:r>
          </a:p>
          <a:p>
            <a:endParaRPr lang="en-GB" dirty="0"/>
          </a:p>
          <a:p>
            <a:r>
              <a:rPr lang="en-GB" dirty="0"/>
              <a:t>Ref – Malmesbury LCWIP report . pdf 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 17 Routes in Total</a:t>
            </a:r>
          </a:p>
          <a:p>
            <a:r>
              <a:rPr lang="en-GB" dirty="0"/>
              <a:t>12 + Xa = 17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695430"/>
      </p:ext>
    </p:extLst>
  </p:cSld>
  <p:clrMapOvr>
    <a:masterClrMapping/>
  </p:clrMapOvr>
  <p:transition spd="slow" advClick="0" advTm="7000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web page&#10;&#10;AI-generated content may be incorrect.">
            <a:extLst>
              <a:ext uri="{FF2B5EF4-FFF2-40B4-BE49-F238E27FC236}">
                <a16:creationId xmlns:a16="http://schemas.microsoft.com/office/drawing/2014/main" id="{DEE087F6-1BA8-EDB5-D052-96E711420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40" y="196596"/>
            <a:ext cx="11745428" cy="633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484716"/>
      </p:ext>
    </p:extLst>
  </p:cSld>
  <p:clrMapOvr>
    <a:masterClrMapping/>
  </p:clrMapOvr>
  <p:transition spd="slow" advClick="0" advTm="7000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F3D5A-F1A7-2D57-359E-2D1CBEFEAE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sz="6000" dirty="0"/>
              <a:t>How the Web Portal looks to users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2B2D5D-D8A7-05B2-7C6E-AB9BACB76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261104"/>
            <a:ext cx="7766936" cy="886628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hlinkClick r:id="rId2"/>
              </a:rPr>
              <a:t>https://malmesburylcwip.commonplace.is/</a:t>
            </a:r>
            <a:endParaRPr lang="en-GB" sz="2400" dirty="0"/>
          </a:p>
          <a:p>
            <a:pPr algn="ctr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88337771"/>
      </p:ext>
    </p:extLst>
  </p:cSld>
  <p:clrMapOvr>
    <a:masterClrMapping/>
  </p:clrMapOvr>
  <p:transition spd="slow" advClick="0" advTm="7000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E276FA-FAEA-59C0-638B-9DD54E712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320"/>
            <a:ext cx="13301396" cy="630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387684"/>
      </p:ext>
    </p:extLst>
  </p:cSld>
  <p:clrMapOvr>
    <a:masterClrMapping/>
  </p:clrMapOvr>
  <p:transition spd="slow" advClick="0" advTm="7000">
    <p:push dir="u"/>
  </p:transition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2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444</Words>
  <Application>Microsoft Office PowerPoint</Application>
  <PresentationFormat>Widescreen</PresentationFormat>
  <Paragraphs>65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Trebuchet MS</vt:lpstr>
      <vt:lpstr>Wingdings 3</vt:lpstr>
      <vt:lpstr>Facet</vt:lpstr>
      <vt:lpstr>1_Facet</vt:lpstr>
      <vt:lpstr>2_Facet</vt:lpstr>
      <vt:lpstr>Quick Guide –   LCWIP Walking &amp; Cycling Consultation</vt:lpstr>
      <vt:lpstr>LCWIP  = Local Cycling &amp; Walking Infrastructure Plan</vt:lpstr>
      <vt:lpstr>Project Main objectives :</vt:lpstr>
      <vt:lpstr>Why Do we NEED an LCWIP? :</vt:lpstr>
      <vt:lpstr>PowerPoint Presentation</vt:lpstr>
      <vt:lpstr>PowerPoint Presentation</vt:lpstr>
      <vt:lpstr>PowerPoint Presentation</vt:lpstr>
      <vt:lpstr>How the Web Portal looks to users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Any Questions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keith freegard</dc:creator>
  <cp:lastModifiedBy>keith freegard</cp:lastModifiedBy>
  <cp:revision>2</cp:revision>
  <dcterms:created xsi:type="dcterms:W3CDTF">2026-02-27T11:20:41Z</dcterms:created>
  <dcterms:modified xsi:type="dcterms:W3CDTF">2026-03-03T15:22:36Z</dcterms:modified>
</cp:coreProperties>
</file>